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72" d="100"/>
          <a:sy n="72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84EB7-2297-4946-A097-E9A59F932E1D}" type="datetimeFigureOut">
              <a:rPr lang="es-MX" smtClean="0"/>
              <a:t>31/03/2020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C3EBE-BEB0-4F4B-90D2-265FF4017A20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67104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15/02/2020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0263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15/02/2020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4941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15/02/2020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39383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15/02/2020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9099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15/02/2020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84062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15/02/2020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8255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15/02/2020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94707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15/02/2020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49443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15/02/2020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81380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15/02/2020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9199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15/02/2020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04876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15/02/2020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7061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15/02/2020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80398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15/02/2020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0728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15/02/2020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87645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15/02/2020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05041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15/02/2020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84987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MX" dirty="0"/>
              <a:t>15/02/2020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7D660-C49E-4198-9FE8-A27B81698D1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02411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C7D39-9654-4825-958F-F1A6CDE9D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Propiedad intelectual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1567E2-B8DF-4CFF-A14E-522B927E8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2755966"/>
          </a:xfrm>
        </p:spPr>
        <p:txBody>
          <a:bodyPr>
            <a:normAutofit/>
          </a:bodyPr>
          <a:lstStyle/>
          <a:p>
            <a:pPr algn="l"/>
            <a:r>
              <a:rPr lang="es-MX" dirty="0"/>
              <a:t>Elaboración de Documentación Técnica</a:t>
            </a:r>
          </a:p>
          <a:p>
            <a:pPr algn="l"/>
            <a:r>
              <a:rPr lang="es-MX" dirty="0"/>
              <a:t>Gómez Cárdenas Emmanuel Alberto</a:t>
            </a:r>
          </a:p>
          <a:p>
            <a:pPr algn="l"/>
            <a:r>
              <a:rPr lang="es-MX" dirty="0"/>
              <a:t>Matricula: 1261509</a:t>
            </a:r>
          </a:p>
          <a:p>
            <a:pPr algn="l"/>
            <a:r>
              <a:rPr lang="es-MX" dirty="0"/>
              <a:t>Dra. Ornelas Pérez Felicitas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A0A2ECB-2808-41B6-AE37-437862B7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96278" cy="231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98BFA4B-BBD2-4FD5-B989-9F54FE4834A8}"/>
              </a:ext>
            </a:extLst>
          </p:cNvPr>
          <p:cNvSpPr txBox="1"/>
          <p:nvPr/>
        </p:nvSpPr>
        <p:spPr>
          <a:xfrm>
            <a:off x="1696278" y="113514"/>
            <a:ext cx="671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UNIVERSIDAD AUTÓNOMA DE BAJA CALIFORNIA</a:t>
            </a:r>
          </a:p>
        </p:txBody>
      </p:sp>
    </p:spTree>
    <p:extLst>
      <p:ext uri="{BB962C8B-B14F-4D97-AF65-F5344CB8AC3E}">
        <p14:creationId xmlns:p14="http://schemas.microsoft.com/office/powerpoint/2010/main" val="2593846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A2613-9BA1-4546-9991-911DD9DD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279E2E-E028-469F-8A42-ED5C83B2F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9590" y="1935921"/>
            <a:ext cx="9542170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Ética										3</a:t>
            </a:r>
          </a:p>
          <a:p>
            <a:pPr marL="0" indent="0">
              <a:buNone/>
            </a:pPr>
            <a:r>
              <a:rPr lang="es-ES" dirty="0"/>
              <a:t>Propiedad intelectual								4</a:t>
            </a:r>
          </a:p>
          <a:p>
            <a:pPr marL="0" indent="0">
              <a:buNone/>
            </a:pPr>
            <a:r>
              <a:rPr lang="es-ES" dirty="0"/>
              <a:t>Legislación en la publicación							5</a:t>
            </a:r>
          </a:p>
          <a:p>
            <a:pPr marL="0" indent="0">
              <a:buNone/>
            </a:pPr>
            <a:r>
              <a:rPr lang="es-ES" dirty="0"/>
              <a:t>Normatividad ética								6</a:t>
            </a:r>
          </a:p>
          <a:p>
            <a:pPr marL="0" indent="0">
              <a:buNone/>
            </a:pPr>
            <a:r>
              <a:rPr lang="es-ES" dirty="0"/>
              <a:t>Normatividad legal								7</a:t>
            </a:r>
          </a:p>
          <a:p>
            <a:pPr marL="0" indent="0">
              <a:buNone/>
            </a:pPr>
            <a:r>
              <a:rPr lang="es-ES" dirty="0"/>
              <a:t>Conclusión									8</a:t>
            </a:r>
          </a:p>
          <a:p>
            <a:pPr marL="0" indent="0">
              <a:buNone/>
            </a:pPr>
            <a:r>
              <a:rPr lang="es-ES" dirty="0"/>
              <a:t>Bibliografía									9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B1AE47-8C1D-4566-989B-1CB6A914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31/MAR/2020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8E7F2D-10A0-4BC5-AA41-DEDA069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94655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62BD8-1A49-495D-A074-EBD6B3661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450574"/>
          </a:xfrm>
        </p:spPr>
        <p:txBody>
          <a:bodyPr>
            <a:normAutofit fontScale="90000"/>
          </a:bodyPr>
          <a:lstStyle/>
          <a:p>
            <a:r>
              <a:rPr lang="es-MX" dirty="0"/>
              <a:t>Ética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3AC86F-7856-44A2-B148-D2BEE04A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713" y="1066802"/>
            <a:ext cx="5804452" cy="4817165"/>
          </a:xfrm>
        </p:spPr>
        <p:txBody>
          <a:bodyPr>
            <a:normAutofit/>
          </a:bodyPr>
          <a:lstStyle/>
          <a:p>
            <a:pPr marL="36900" indent="0" algn="just">
              <a:buNone/>
            </a:pPr>
            <a:r>
              <a:rPr lang="es-MX" sz="2400" dirty="0">
                <a:effectLst/>
              </a:rPr>
              <a:t>La ética o la filosofía moral, es la rama de la filosofía que estudia la conducta humana, lo correcto e incorrecto. Se suele dividir en 3 niveles:  La metaética, estudia el origen, naturaleza y significado de los conceptos éticos; la ética normativa, busca normas y estándares para regular la conducta humana;  la ética aplicada examina controversias éticas especificas.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B4B084C-0BB5-464E-A559-FA7D0E7F3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31/MAR/2020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8DE1E58-3856-4513-A820-65F1C01A0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3</a:t>
            </a:fld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F2917F-314C-4BE4-A66D-B04D1D74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90" y="-12032"/>
            <a:ext cx="4152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48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C19F3B-2A32-4F9A-903B-263C581ED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552519"/>
            <a:ext cx="9001462" cy="772698"/>
          </a:xfrm>
        </p:spPr>
        <p:txBody>
          <a:bodyPr>
            <a:normAutofit/>
          </a:bodyPr>
          <a:lstStyle/>
          <a:p>
            <a:r>
              <a:rPr lang="es-MX" dirty="0"/>
              <a:t>Propiedad intelectual 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1A6E5C3-1108-4A68-BB4B-44D708B94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575" y="1481069"/>
            <a:ext cx="5645425" cy="4824412"/>
          </a:xfrm>
        </p:spPr>
        <p:txBody>
          <a:bodyPr>
            <a:normAutofit fontScale="92500"/>
          </a:bodyPr>
          <a:lstStyle/>
          <a:p>
            <a:pPr algn="just"/>
            <a:r>
              <a:rPr lang="es-MX" b="1" dirty="0"/>
              <a:t>Es una propiedad especial, dado que se relaciona con las creaciones de la mente: invenciones, obras literarias y artísticas, así como símbolos, nombres e imágenes utilizados en el comercio</a:t>
            </a:r>
            <a:br>
              <a:rPr lang="es-MX" b="1" dirty="0"/>
            </a:br>
            <a:br>
              <a:rPr lang="es-MX" b="1" dirty="0"/>
            </a:br>
            <a:r>
              <a:rPr lang="es-MX" b="1" dirty="0"/>
              <a:t>Esta tiene como objetivo combatir la piratería, falsificación y el plagio, a través de la protección jurídica, recompensan la creatividad y esfuerzo del autor.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EFEBEE-CA66-47C5-8C0F-B6206D5E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1069"/>
            <a:ext cx="5645425" cy="464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27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59C35D-E6D8-49D7-991B-3C3B5DFD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45925"/>
            <a:ext cx="10353761" cy="1326321"/>
          </a:xfrm>
        </p:spPr>
        <p:txBody>
          <a:bodyPr/>
          <a:lstStyle/>
          <a:p>
            <a:r>
              <a:rPr lang="es-MX" dirty="0"/>
              <a:t>Legislación en la publicación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43AD64-0477-4202-B9C5-B4827289C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0760" y="1472246"/>
            <a:ext cx="5449825" cy="3830623"/>
          </a:xfrm>
        </p:spPr>
        <p:txBody>
          <a:bodyPr>
            <a:normAutofit/>
          </a:bodyPr>
          <a:lstStyle/>
          <a:p>
            <a:pPr marL="36900" indent="0" algn="just">
              <a:buNone/>
            </a:pPr>
            <a:r>
              <a:rPr lang="es-MX" sz="2800" dirty="0"/>
              <a:t>Es una temática que nos permite  conoce como se regula legalmente la actividad publicitaria, para que los futuros profesionales en publicidad y mercadeo no tengan inconvenientes legales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0479DF0-7ECE-4E4D-9178-8F6B4544A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31/MAR/2020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67904E-76A2-42A6-A470-83C97B69A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5</a:t>
            </a:fld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1C7FDF0-CC28-460E-9386-9A889F8E9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15" y="1472246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61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07283-C593-43AA-B3C7-90F090AD7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636" y="293298"/>
            <a:ext cx="7958728" cy="781878"/>
          </a:xfrm>
        </p:spPr>
        <p:txBody>
          <a:bodyPr>
            <a:normAutofit/>
          </a:bodyPr>
          <a:lstStyle/>
          <a:p>
            <a:r>
              <a:rPr lang="es-MX" sz="4800" dirty="0"/>
              <a:t>Normatividad ética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CC0625E-03B7-4938-9479-EB67C1B9D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5436" y="942654"/>
            <a:ext cx="5430564" cy="5512904"/>
          </a:xfrm>
        </p:spPr>
        <p:txBody>
          <a:bodyPr>
            <a:normAutofit/>
          </a:bodyPr>
          <a:lstStyle/>
          <a:p>
            <a:pPr algn="just"/>
            <a: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la rama de la ética que estudia los posibles criterios para determinar cuando una acción es correcta y cuando no lo es. </a:t>
            </a:r>
            <a:b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Dentro de la ética normativa existen tres posturas principales: El consecuencialismo, el utilitarismo y la deontología.	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AF9E46-2FA1-4C2F-837F-D2986E745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31/MAR/2020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745A8F-8BBB-4DE1-90CD-B5992D08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6</a:t>
            </a:fld>
            <a:endParaRPr lang="es-MX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CF92BD6-DF7E-4DDE-9B68-D26F7C21C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77" y="1404937"/>
            <a:ext cx="47625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66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C27CE3-E109-4DE7-8ADD-EB8FBA2A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Normatividad legal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D0217E-B850-4F62-BD29-043AD7E269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s-MX" sz="2800" dirty="0"/>
              <a:t>Es el conjunto de normas dictadas por un poder legitimo o una autoridad para regular la conducta o procedimiento que debe de seguir un individuo u organización para cumplir los objetivos determinados.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6433E0-9508-4B60-809F-DD3197629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31/MAR/2020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071D2E-BD07-4C44-B18F-0347367B7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7</a:t>
            </a:fld>
            <a:endParaRPr lang="es-MX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F28BE2-FABF-4644-B4A4-82EFC34C0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98" y="1935921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6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56660-DB4A-44F1-92B1-B4EE2B4C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8B2BC9-6296-4621-90FB-8CAB69ABB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MX" dirty="0"/>
              <a:t>Antes de poder desarrollar realmente algo tenemos que asegurarnos d hacer las cosas correctamente, de cuestionarnos, ¿Realmente soy el dueño? ¿Cuales son las leyes en la publicación? ¿Es correcto lo que hago? Si lo hago, </a:t>
            </a:r>
            <a:r>
              <a:rPr lang="es-41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</a:t>
            </a:r>
            <a:r>
              <a:rPr lang="es-MX" dirty="0"/>
              <a:t>que consecuencias tendré?</a:t>
            </a:r>
            <a:br>
              <a:rPr lang="es-MX" dirty="0"/>
            </a:br>
            <a:r>
              <a:rPr lang="es-MX" dirty="0"/>
              <a:t>De alguna forma, la ética es la que se encarga de hacernos cuestionarnos todo esto y es la que responde a estas preguntas. Por ello es importante estudiar y aprender lo que es  la ética y todo lo que conlleva.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CEF77-E24E-41E1-A290-6C1285FD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MX" dirty="0"/>
              <a:t>31/MAR/2020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DC1657-1825-4F35-970D-D961B977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D660-C49E-4198-9FE8-A27B81698D1E}" type="slidenum">
              <a:rPr lang="es-MX" smtClean="0"/>
              <a:t>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20137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D4ABBF2-1750-4CA1-9A58-0F69C25F5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83641"/>
            <a:ext cx="9440034" cy="1049868"/>
          </a:xfrm>
        </p:spPr>
        <p:txBody>
          <a:bodyPr/>
          <a:lstStyle/>
          <a:p>
            <a:r>
              <a:rPr lang="es-MX" dirty="0"/>
              <a:t>REFERENCIAS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786E1F72-98EF-4401-AED6-26BC601DF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333509"/>
            <a:ext cx="9440034" cy="5240850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¿Qué es la </a:t>
            </a:r>
            <a:r>
              <a:rPr lang="en-US" sz="2000" dirty="0" err="1"/>
              <a:t>propiedad</a:t>
            </a:r>
            <a:r>
              <a:rPr lang="en-US" sz="2000" dirty="0"/>
              <a:t> </a:t>
            </a:r>
            <a:r>
              <a:rPr lang="en-US" sz="2000" dirty="0" err="1"/>
              <a:t>intelectual</a:t>
            </a:r>
            <a:r>
              <a:rPr lang="en-US" sz="2000" dirty="0"/>
              <a:t>?. (2020). Retrieved 31 March 2020, from https://www.wipo.int/about-ip/es/</a:t>
            </a:r>
          </a:p>
          <a:p>
            <a:pPr algn="l"/>
            <a:r>
              <a:rPr lang="en-US" sz="2000" dirty="0" err="1"/>
              <a:t>Ética</a:t>
            </a:r>
            <a:r>
              <a:rPr lang="en-US" sz="2000" dirty="0"/>
              <a:t> </a:t>
            </a:r>
            <a:r>
              <a:rPr lang="en-US" sz="2000" dirty="0" err="1"/>
              <a:t>normativa</a:t>
            </a:r>
            <a:r>
              <a:rPr lang="en-US" sz="2000" dirty="0"/>
              <a:t>. (2020). Retrieved 31 March 2020, from https://es.wikipedia.org/wiki/%C3%89tica_normativa</a:t>
            </a:r>
          </a:p>
          <a:p>
            <a:pPr algn="l"/>
            <a:r>
              <a:rPr lang="en-US" sz="2000" dirty="0" err="1"/>
              <a:t>Significado</a:t>
            </a:r>
            <a:r>
              <a:rPr lang="en-US" sz="2000" dirty="0"/>
              <a:t> de </a:t>
            </a:r>
            <a:r>
              <a:rPr lang="en-US" sz="2000" dirty="0" err="1"/>
              <a:t>Normativa</a:t>
            </a:r>
            <a:r>
              <a:rPr lang="en-US" sz="2000" dirty="0"/>
              <a:t>. (2020). Retrieved 31 March 2020, from https://www.significados.com/normativa/</a:t>
            </a:r>
          </a:p>
          <a:p>
            <a:pPr algn="l"/>
            <a:r>
              <a:rPr lang="en-US" sz="2000" dirty="0" err="1"/>
              <a:t>Yaqueno</a:t>
            </a:r>
            <a:r>
              <a:rPr lang="en-US" sz="2000" dirty="0"/>
              <a:t>, A. (2020). </a:t>
            </a:r>
            <a:r>
              <a:rPr lang="en-US" sz="2000" dirty="0" err="1"/>
              <a:t>LEGISLACION</a:t>
            </a:r>
            <a:r>
              <a:rPr lang="en-US" sz="2000" dirty="0"/>
              <a:t> </a:t>
            </a:r>
            <a:r>
              <a:rPr lang="en-US" sz="2000" dirty="0" err="1"/>
              <a:t>PUBLICITARIA</a:t>
            </a:r>
            <a:r>
              <a:rPr lang="en-US" sz="2000" dirty="0"/>
              <a:t>. Retrieved 31 March 2020, from http://legislacionpublicitararemington.blogspot.com/2008/08/legislacion-publicitaria.html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92876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396</TotalTime>
  <Words>415</Words>
  <Application>Microsoft Office PowerPoint</Application>
  <PresentationFormat>Panorámica</PresentationFormat>
  <Paragraphs>43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Bookman Old Style</vt:lpstr>
      <vt:lpstr>Calibri</vt:lpstr>
      <vt:lpstr>Rockwell</vt:lpstr>
      <vt:lpstr>Tahoma</vt:lpstr>
      <vt:lpstr>Damask</vt:lpstr>
      <vt:lpstr>Propiedad intelectual</vt:lpstr>
      <vt:lpstr>ÍNDICE</vt:lpstr>
      <vt:lpstr>Ética</vt:lpstr>
      <vt:lpstr>Propiedad intelectual </vt:lpstr>
      <vt:lpstr>Legislación en la publicación</vt:lpstr>
      <vt:lpstr>Normatividad ética</vt:lpstr>
      <vt:lpstr>Normatividad legal</vt:lpstr>
      <vt:lpstr>CONCLUSIONES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Alberto Gomez</dc:creator>
  <cp:lastModifiedBy>Alberto Gomez</cp:lastModifiedBy>
  <cp:revision>33</cp:revision>
  <dcterms:created xsi:type="dcterms:W3CDTF">2019-12-02T02:41:00Z</dcterms:created>
  <dcterms:modified xsi:type="dcterms:W3CDTF">2020-04-01T01:25:44Z</dcterms:modified>
</cp:coreProperties>
</file>